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5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6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3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3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9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3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5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0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1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81038D-8618-4398-854D-0AC569DBA3D2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D6DF36-3A41-4E09-AF41-80A651737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57" y="1882524"/>
            <a:ext cx="3087636" cy="478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3" y="496187"/>
            <a:ext cx="10972800" cy="630621"/>
          </a:xfrm>
        </p:spPr>
        <p:txBody>
          <a:bodyPr/>
          <a:lstStyle/>
          <a:p>
            <a:r>
              <a:rPr lang="ru-RU" sz="4200" dirty="0" smtClean="0"/>
              <a:t>Молодой педагог приходит в школу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20471"/>
            <a:ext cx="5549462" cy="137777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Придя </a:t>
            </a:r>
            <a:r>
              <a:rPr lang="ru-RU" sz="2000" dirty="0"/>
              <a:t>работать в </a:t>
            </a:r>
            <a:r>
              <a:rPr lang="ru-RU" sz="2000" dirty="0" smtClean="0"/>
              <a:t>школу молодым специалистом, я испытывал </a:t>
            </a:r>
            <a:r>
              <a:rPr lang="ru-RU" sz="2000" dirty="0"/>
              <a:t>крайнюю неуверенность в себе и в успехе своей </a:t>
            </a:r>
            <a:r>
              <a:rPr lang="ru-RU" sz="2000" dirty="0" smtClean="0"/>
              <a:t>будущей профессии. 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7563033" y="1126808"/>
            <a:ext cx="2125328" cy="15604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84756" y="1549530"/>
            <a:ext cx="2281882" cy="12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dirty="0" smtClean="0"/>
              <a:t>«</a:t>
            </a:r>
            <a:r>
              <a:rPr lang="ru-RU" sz="1400" dirty="0" smtClean="0"/>
              <a:t>Вдруг </a:t>
            </a:r>
            <a:r>
              <a:rPr lang="ru-RU" sz="1400" dirty="0"/>
              <a:t>не смогу дать детям необходимый объем знаний, заслужу репутацию плохого учителя</a:t>
            </a:r>
            <a:r>
              <a:rPr lang="ru-RU" sz="1400" dirty="0" smtClean="0"/>
              <a:t>?»</a:t>
            </a:r>
            <a:endParaRPr lang="ru-RU" sz="14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8" y="2521885"/>
            <a:ext cx="5537886" cy="311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4428" y="-18734"/>
            <a:ext cx="10972800" cy="63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300" b="1" dirty="0"/>
              <a:t>МАОУ школа № 18 для обучающихся с ограниченными возможностями </a:t>
            </a:r>
            <a:r>
              <a:rPr lang="ru-RU" sz="1300" b="1" dirty="0" smtClean="0"/>
              <a:t>здоровья г. </a:t>
            </a:r>
            <a:r>
              <a:rPr lang="ru-RU" sz="1300" b="1" smtClean="0"/>
              <a:t>Перми</a:t>
            </a:r>
            <a:endParaRPr lang="ru-RU" sz="1300" b="1" dirty="0" smtClean="0"/>
          </a:p>
          <a:p>
            <a:pPr algn="l"/>
            <a:r>
              <a:rPr lang="ru-RU" sz="1300" b="1" dirty="0" smtClean="0"/>
              <a:t>Педагог-наставник- Боброва </a:t>
            </a:r>
            <a:r>
              <a:rPr lang="ru-RU" sz="1300" b="1" dirty="0" err="1" smtClean="0"/>
              <a:t>Гузалия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Фердинандовна</a:t>
            </a:r>
            <a:endParaRPr lang="ru-RU" sz="1300" b="1" dirty="0" smtClean="0"/>
          </a:p>
          <a:p>
            <a:pPr algn="l"/>
            <a:r>
              <a:rPr lang="ru-RU" sz="1300" b="1" dirty="0" smtClean="0"/>
              <a:t>Молодой </a:t>
            </a:r>
            <a:r>
              <a:rPr lang="ru-RU" sz="1300" b="1" dirty="0"/>
              <a:t>п</a:t>
            </a:r>
            <a:r>
              <a:rPr lang="ru-RU" sz="1300" b="1" dirty="0" smtClean="0"/>
              <a:t>едагог- Чобанян </a:t>
            </a:r>
            <a:r>
              <a:rPr lang="ru-RU" sz="1300" b="1" dirty="0" err="1" smtClean="0"/>
              <a:t>Григор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Межлумович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25582880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57649"/>
            <a:ext cx="458023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Из этого состояния помог выйти педагог-наставник, Боброва </a:t>
            </a:r>
            <a:r>
              <a:rPr lang="ru-RU" sz="2800" dirty="0" err="1" smtClean="0"/>
              <a:t>Гузалия</a:t>
            </a:r>
            <a:r>
              <a:rPr lang="ru-RU" sz="2800" dirty="0" smtClean="0"/>
              <a:t> </a:t>
            </a:r>
            <a:r>
              <a:rPr lang="ru-RU" sz="2800" dirty="0" err="1" smtClean="0"/>
              <a:t>Фердинандовна</a:t>
            </a:r>
            <a:r>
              <a:rPr lang="ru-RU" sz="2800" dirty="0" smtClean="0"/>
              <a:t>, объяснив все необходимое, предоставив в распоряжение свою методическую копилку. 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4" y="0"/>
            <a:ext cx="6223686" cy="349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3" y="3770599"/>
            <a:ext cx="3134443" cy="279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77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1943"/>
            <a:ext cx="10972800" cy="1143000"/>
          </a:xfrm>
        </p:spPr>
        <p:txBody>
          <a:bodyPr/>
          <a:lstStyle/>
          <a:p>
            <a:r>
              <a:rPr lang="ru-RU" dirty="0" smtClean="0"/>
              <a:t>Мы объединяемся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8674" y="1575637"/>
            <a:ext cx="5309286" cy="4525963"/>
          </a:xfrm>
        </p:spPr>
        <p:txBody>
          <a:bodyPr/>
          <a:lstStyle/>
          <a:p>
            <a:r>
              <a:rPr lang="ru-RU" sz="2800" dirty="0" smtClean="0"/>
              <a:t>Прежде чем мы приступили к совместной работе, для начала мы узнали друг о друге и о наших целях, где и совпал наш интерес, и мы хотим, чтобы наши ребята добились успеха в спорте.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57" y="1244943"/>
            <a:ext cx="7323237" cy="549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189" y="0"/>
            <a:ext cx="10972800" cy="1143000"/>
          </a:xfrm>
        </p:spPr>
        <p:txBody>
          <a:bodyPr/>
          <a:lstStyle/>
          <a:p>
            <a:r>
              <a:rPr lang="ru-RU" dirty="0" smtClean="0"/>
              <a:t>Совместная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75" y="1077098"/>
            <a:ext cx="11891319" cy="2113002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М</a:t>
            </a:r>
            <a:r>
              <a:rPr lang="ru-RU" sz="2000" dirty="0" smtClean="0"/>
              <a:t>ы готовим ребят на соревнования по разным видам спорта, чем выше был уровень соревнований, тем охотнее мы стремились к победе, ведь каждая награда даёт нам успех к следующему этапу. Пусть мы и не всегда были в призах, но для нас уже победа, что мы выступаем на соревнованиях, ибо наша цель только берёт своё начало и мы не собираемся останавливаться, а двигаться только вперёд!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29" y="2734962"/>
            <a:ext cx="5632471" cy="4092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" y="2833816"/>
            <a:ext cx="4814854" cy="389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8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86" y="77961"/>
            <a:ext cx="10972800" cy="1143000"/>
          </a:xfrm>
        </p:spPr>
        <p:txBody>
          <a:bodyPr/>
          <a:lstStyle/>
          <a:p>
            <a:r>
              <a:rPr lang="ru-RU" dirty="0" smtClean="0"/>
              <a:t>Мы вместе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44" y="1214484"/>
            <a:ext cx="8190470" cy="151370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Недаром говорят, «Случайности не случайны», с таким же высказыванием можно назвать нашу встречу молодого педагога и педагога-наставника. У совпавшей цели, совпавшая судьба и мы будем стремиться к тому, чтобы наши судьбы связывали к успеху наших ребят в спортивной деятельности!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14" y="1574478"/>
            <a:ext cx="3696216" cy="538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519"/>
            <a:ext cx="5181600" cy="3653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E:\2019-2020\Us9Uz5gSZ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8008" y="2575034"/>
            <a:ext cx="2990722" cy="4282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7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2702</Template>
  <TotalTime>263</TotalTime>
  <Words>247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Diseño predeterminado</vt:lpstr>
      <vt:lpstr>Молодой педагог приходит в школу</vt:lpstr>
      <vt:lpstr>Презентация PowerPoint</vt:lpstr>
      <vt:lpstr>Мы объединяемся </vt:lpstr>
      <vt:lpstr>Совместная деятельность</vt:lpstr>
      <vt:lpstr>Мы вместе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</cp:revision>
  <dcterms:created xsi:type="dcterms:W3CDTF">2020-09-08T00:30:20Z</dcterms:created>
  <dcterms:modified xsi:type="dcterms:W3CDTF">2020-09-09T15:34:10Z</dcterms:modified>
</cp:coreProperties>
</file>